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5" r:id="rId3"/>
    <p:sldId id="272" r:id="rId4"/>
    <p:sldId id="268" r:id="rId5"/>
    <p:sldId id="264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151" autoAdjust="0"/>
  </p:normalViewPr>
  <p:slideViewPr>
    <p:cSldViewPr>
      <p:cViewPr varScale="1">
        <p:scale>
          <a:sx n="69" d="100"/>
          <a:sy n="69" d="100"/>
        </p:scale>
        <p:origin x="-147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19547-202C-49B5-B2D9-B6DAE99A8C26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FF537-7417-4B63-8260-8F50291F1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90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6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5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47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87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7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6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68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0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57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04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79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12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LESSON SEVENTEEN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TOPICS: HOW TO PROGRAM RANDOM POSITIONS FOR OBJECTS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33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</a:t>
            </a:r>
            <a:r>
              <a:rPr lang="en-US" b="1" dirty="0" smtClean="0"/>
              <a:t>1: Create the First Target Position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505200" cy="51225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Drop a new dummy object named “</a:t>
            </a:r>
            <a:r>
              <a:rPr lang="en-US" b="1" dirty="0" err="1" smtClean="0"/>
              <a:t>doorTarget</a:t>
            </a:r>
            <a:r>
              <a:rPr lang="en-US" b="1" dirty="0" smtClean="0"/>
              <a:t>” at the Saloon’s right door.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Move the </a:t>
            </a:r>
            <a:r>
              <a:rPr lang="en-US" b="1" dirty="0" err="1" smtClean="0"/>
              <a:t>doorTarget</a:t>
            </a:r>
            <a:r>
              <a:rPr lang="en-US" b="1" dirty="0" smtClean="0"/>
              <a:t> right 0.5 meters, and up 0.25 meters.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point-of-view of the Target’s stick to that of </a:t>
            </a:r>
            <a:r>
              <a:rPr lang="en-US" b="1" dirty="0" err="1" smtClean="0"/>
              <a:t>doorTarget</a:t>
            </a:r>
            <a:r>
              <a:rPr lang="en-US" b="1" dirty="0" smtClean="0"/>
              <a:t>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Turn the Target’s stick backwards 0.25 revolutions.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opacity of all of the parts of the Target to “0.”</a:t>
            </a:r>
            <a:endParaRPr 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2133600"/>
            <a:ext cx="1905000" cy="2184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2235377"/>
            <a:ext cx="20574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6172200" y="3073577"/>
            <a:ext cx="457200" cy="30480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4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</a:t>
            </a:r>
            <a:r>
              <a:rPr lang="en-US" b="1" dirty="0" smtClean="0"/>
              <a:t>2: Create the Global Target Variables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4038600" cy="5356430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Create new world Number variables </a:t>
            </a:r>
            <a:r>
              <a:rPr lang="en-US" b="1" dirty="0" err="1" smtClean="0"/>
              <a:t>targetTime</a:t>
            </a:r>
            <a:r>
              <a:rPr lang="en-US" b="1" dirty="0" smtClean="0"/>
              <a:t> and </a:t>
            </a:r>
            <a:r>
              <a:rPr lang="en-US" b="1" dirty="0" err="1" smtClean="0"/>
              <a:t>perTarget</a:t>
            </a:r>
            <a:r>
              <a:rPr lang="en-US" b="1" dirty="0" smtClean="0"/>
              <a:t>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initial value of </a:t>
            </a:r>
            <a:r>
              <a:rPr lang="en-US" b="1" dirty="0" err="1" smtClean="0"/>
              <a:t>perTarget</a:t>
            </a:r>
            <a:r>
              <a:rPr lang="en-US" b="1" dirty="0" smtClean="0"/>
              <a:t> = 5.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Create a new world Boolean variable named </a:t>
            </a:r>
            <a:r>
              <a:rPr lang="en-US" b="1" dirty="0" err="1" smtClean="0"/>
              <a:t>targetShowing</a:t>
            </a:r>
            <a:r>
              <a:rPr lang="en-US" b="1" dirty="0" smtClean="0"/>
              <a:t>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a local Object variable named “location” to the “</a:t>
            </a:r>
            <a:r>
              <a:rPr lang="en-US" b="1" dirty="0" err="1" smtClean="0"/>
              <a:t>world.placeTarget</a:t>
            </a:r>
            <a:r>
              <a:rPr lang="en-US" b="1" dirty="0" smtClean="0"/>
              <a:t>” method.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value of the “location” variable to “</a:t>
            </a:r>
            <a:r>
              <a:rPr lang="en-US" b="1" dirty="0" err="1" smtClean="0"/>
              <a:t>doorTarget</a:t>
            </a:r>
            <a:r>
              <a:rPr lang="en-US" b="1" dirty="0" smtClean="0"/>
              <a:t>”.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5181600"/>
            <a:ext cx="3228975" cy="13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524000"/>
            <a:ext cx="2216811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0461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</a:t>
            </a:r>
            <a:r>
              <a:rPr lang="en-US" b="1" dirty="0" smtClean="0"/>
              <a:t>3: Create the </a:t>
            </a:r>
            <a:r>
              <a:rPr lang="en-US" b="1" dirty="0" err="1" smtClean="0"/>
              <a:t>world.placeTarget</a:t>
            </a:r>
            <a:r>
              <a:rPr lang="en-US" b="1" dirty="0" smtClean="0"/>
              <a:t> Method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4953000" cy="5257800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a “Do together” to the “</a:t>
            </a:r>
            <a:r>
              <a:rPr lang="en-US" b="1" dirty="0" err="1" smtClean="0"/>
              <a:t>world.placeTarget</a:t>
            </a:r>
            <a:r>
              <a:rPr lang="en-US" b="1" dirty="0" smtClean="0"/>
              <a:t>” method.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the line “stick move to </a:t>
            </a:r>
            <a:r>
              <a:rPr lang="en-US" b="1" dirty="0" err="1" smtClean="0"/>
              <a:t>doorTarget</a:t>
            </a:r>
            <a:r>
              <a:rPr lang="en-US" b="1" dirty="0" smtClean="0"/>
              <a:t>,” with duration 0.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Also, add a call to the “</a:t>
            </a:r>
            <a:r>
              <a:rPr lang="en-US" b="1" dirty="0" err="1" smtClean="0"/>
              <a:t>world.targetOpacity</a:t>
            </a:r>
            <a:r>
              <a:rPr lang="en-US" b="1" dirty="0" smtClean="0"/>
              <a:t>” method, with opacity set to 1, and duration set to 0.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Drag-and-drop the stick into the do-together block make a call to “turn forward 1/4 revolutions.”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Drag-and-drop the </a:t>
            </a:r>
            <a:r>
              <a:rPr lang="en-US" b="1" dirty="0" err="1" smtClean="0"/>
              <a:t>targetTime</a:t>
            </a:r>
            <a:r>
              <a:rPr lang="en-US" b="1" dirty="0" smtClean="0"/>
              <a:t> into the bottom of the Do-together block and set its value to </a:t>
            </a:r>
            <a:r>
              <a:rPr lang="en-US" b="1" dirty="0" err="1" smtClean="0"/>
              <a:t>world.timer</a:t>
            </a:r>
            <a:r>
              <a:rPr lang="en-US" b="1" dirty="0" smtClean="0"/>
              <a:t>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Drag-and-drop the “</a:t>
            </a:r>
            <a:r>
              <a:rPr lang="en-US" b="1" dirty="0" err="1" smtClean="0"/>
              <a:t>world.targetShowing</a:t>
            </a:r>
            <a:r>
              <a:rPr lang="en-US" b="1" dirty="0" smtClean="0"/>
              <a:t>” variable into the end of the Do-together block and set its value to true.</a:t>
            </a:r>
            <a:endParaRPr lang="en-US" b="1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349"/>
          <a:stretch/>
        </p:blipFill>
        <p:spPr bwMode="auto">
          <a:xfrm>
            <a:off x="5760764" y="1371600"/>
            <a:ext cx="3139529" cy="3175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4854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Scene</a:t>
            </a:r>
            <a:endParaRPr lang="en-US" dirty="0"/>
          </a:p>
        </p:txBody>
      </p:sp>
      <p:pic>
        <p:nvPicPr>
          <p:cNvPr id="3" name="ScreenCapture_1-20-2015 5.08.38 PM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33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3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1526</TotalTime>
  <Words>261</Words>
  <Application>Microsoft Office PowerPoint</Application>
  <PresentationFormat>On-screen Show (4:3)</PresentationFormat>
  <Paragraphs>25</Paragraphs>
  <Slides>5</Slides>
  <Notes>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LESSON SEVENTEEN</vt:lpstr>
      <vt:lpstr>Step 1: Create the First Target Position</vt:lpstr>
      <vt:lpstr>Step 2: Create the Global Target Variables</vt:lpstr>
      <vt:lpstr>Step 3: Create the world.placeTarget Method</vt:lpstr>
      <vt:lpstr>Final Scene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THREE</dc:title>
  <dc:creator>Jeffrey W. Holcomb</dc:creator>
  <cp:lastModifiedBy>Jeffrey W. Holcomb</cp:lastModifiedBy>
  <cp:revision>103</cp:revision>
  <dcterms:created xsi:type="dcterms:W3CDTF">2014-11-12T16:45:26Z</dcterms:created>
  <dcterms:modified xsi:type="dcterms:W3CDTF">2015-03-14T02:25:50Z</dcterms:modified>
</cp:coreProperties>
</file>

<file path=docProps/thumbnail.jpeg>
</file>